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Tracker Review: Features, Pricing, Pros, and C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0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What ClickUp Is Best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perations and PMOs — managing intake, status, and capacity across departments without buying four separate to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arketing and content teams — campaign briefs, editorial calendars, approval workflows, and reporting in one pl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gencies and service teams — client folders, scoped projects, time tracking, and retainer dashboards under one roo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ross-functional product teams — pairing product, design, and operations work outside the engineering issue track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ck ClickUp when one team needs to consolidate several tools; skip it when one of those tools already wins for you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Key Tracking Features Review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Views — list, board, calendar, timeline, Gantt, workload, table, mind map, activity, chat, doc. You can save view sets per ro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ustom fields — currency, drop-down, label, rating, formula, relationship, location, and progress. Turns a task into a reco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ashboards — widget-based, bind to lists or spaces, support workload, time tracking, and custom-field cha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Goals — separate objects with targets, can link to tasks, lists, or numeric values for roll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orkload — visual capacity over a week or month; available on Business plan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utomations — trigger/action rules with hundreds of templates; usage capped by plan, so heavy users should check quota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Pricing, Plans, and Featur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lickUp's public tiers are Free Forever, Unlimited, Business, Business Plus, and Enterprise. The biggest tracking jumps sit between Free and Unlimited (storage, dashboards) and b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ost paying customers land on Unlimited or Business; verify automation quotas before locking i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Ease of Use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emplates — start with the closest ClickUp-supplied template, then strip what your team will not 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ustom fields — keep them under ten per list at first; you can add more once people are actually filling them 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tuses — three or four per workflow is usually enough; long status chains kill update r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otifications — change defaults early, before everyone trains themselves to ignore the inbo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nd up the smallest viable workspace, let the team work in it for a week, then add fields and rul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Pros and Cons From SERP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Independent reviewers and G2/Capterra threads agree on most of the strengths. The complaints cluster around performance, notification noise, and ClickUp's habit of shipping chang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he product is good; the rollout determines whether the team agre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 Alternative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sana, Monday, Wrike — direct generalist competitors; pick on price, design taste, and reporting dep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Jira, Linear, Shortcut — engineering issue trackers; pick if your primary user is a software team and you do not need cross-functional fea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otion, Coda — flexible doc-databases; pick if knowledge management matters more than execution trac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ello, Todoist, Things — small-team or personal trackers; pick if you need three statuses and a phone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martsheet, Airtable — spreadsheet-style trackers; pick if your power users live in Exc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mpare against one alternative on a real project for two weeks. Skip the demo theat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Final Verdict: Who Should Choose Cli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Operations, marketing, agencies, services, and cross-functional teams up to a few hundred memb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orkspaces that need workload, custom fields, and dashboards in the same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eams that already write CSV imports or have someone willing to maintain a sche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olo users tracking errands — too much surface area for the job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ure engineering teams already standardized on Jira, Linear, or Shortc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ocument-first teams whose work mostly lives in Notion or Confluence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2026-06-11T15:19:15Z</dcterms:created>
  <dcterms:modified xsi:type="dcterms:W3CDTF">2026-06-11T15:19:15Z</dcterms:modified>
  <dc:title>ClickUp Tracker Review: Features, Pricing, Pros, and Cons</dc:title>
  <dc:description>A SERP-informed ClickUp review covering features, pricing, dashboards, automation, integrations, limits, alternatives, and our final verdict.</dc:description>
  <dc:subject>ClickUp Tracker Review: Features, Pricing, Pros, and Cons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