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Time Tracking: Native Features, Reports, and Limi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0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Does ClickUp Have Time Tracking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ative timer — start/stop inside any task or from the Chrome extension and desktop ap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anual entries — back-log time after the fact with timestamps and no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stimates vs actual — set time estimates per task and compare against tracked time in re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illable flag — mark entries billable or non-billable for client wor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lan availability — basic tracking on Free; deeper reporting, timesheet, and billable on Unlimited and Business — verify on the pricing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ative, decent, included on paid plans. Not monitoring software, not a billing platfor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ow to Set Up Time Track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nable the feature — workspace settings > ClickApps > Time Tracking; pick the integrations to allow (Toggl, Harvest, Everhour) at the same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ime-estimate field — turn on per list where estimation matters; leave off where it adds no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illable flag — required on client-work lists, hidden on internal-ops lis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Labels — agree on three to five labels (Meeting, Build, Review, Internal, Travel) and stick to them; tag sprawl makes reporting usel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dit permissions — decide who can edit other people\'s time entries; default to "owner only" plus admi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nable the ClickApp, fix the labels, pick an edit permission. The defaults will not match what you wan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Timesheets, Dashboards, and Re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ime sheets — per-person weekly view; users approve their own week, managers approve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ime reports — group by user, task, project, list, label, or billable status; filter by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ashboard widgets — total tracked, billable vs non-billable, top-spent tasks, time vs esti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ubtask rollups — verify whether subtask time rolls into the parent on your plan; behavior has changed across relea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SV export — standard exports for payroll or invoicing; preserve user, date, task, billable, and no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hree reporting modes, one CSV export. Verify subtask rollup before trusting parent total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Best Time Tracking Integ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oggl Track — popular native integration; useful when the team already lives in Toggl\'s tim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arvest — pairs well for invoicing-heavy agencies; Harvest stays the billing syst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verhour — embedded inside ClickUp tasks for teams that want a single UI but deeper repor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QuickBooks / Xero — through Zapier or Make for time-to-invoice autom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PI — REST endpoints for custom dashboards in Looker Studio, Metabase, or a wareho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ck one source of truth. Integrations sync; they do not replace the conversation about which system is authoritativ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ommon Time Tracking Limit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obile timer reliability — backgrounded timers occasionally drop; encourage manual entry on long sess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troactive edits — once a timesheet is approved, edits require an admin or unlocking the wee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ounding rules — limited built-in rounding for billing (e.g. 15-minute increments); often handled in invoicing inste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alendar overlap — overlapping entries are allowed; if your billing needs them blocked, automate the che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ermission edges — fine-grained permission per project requires Business Plus or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obile, edits, and rounding are the three rough edges. Plan around them, do not let them ambush a rollou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Who Should Use ClickUp fo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roject teams — track time inside ClickUp, report alongside delivery; one tool, one set of permiss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gencies with light billing — track in ClickUp, export CSV at month end, invoice in a separate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gencies with deep billing — keep Harvest or a dedicated billing system as the source of truth, sync to ClickUp for contex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ck ClickUp for time when you want work and hours in one tool; pick something else when billing or monitoring drives the choic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time-track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2026-06-11T15:19:16Z</dcterms:created>
  <dcterms:modified xsi:type="dcterms:W3CDTF">2026-06-11T15:19:16Z</dcterms:modified>
  <dc:title>ClickUp Time Tracking: Native Features, Reports, and Limits</dc:title>
  <dc:description>Review ClickUp time tracking options, estimates, reports, dashboards, integrations, billing use cases, and limitations.</dc:description>
  <dc:subject>ClickUp Time Tracking: Native Features, Reports, and Limits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