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ClickUp Task Management Tracker for Tea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Elliot Bramwell, Senior Editor · 0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Task Management Structure in Cli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asks and subtasks — full task object with status, assignee, due date, custom fields; subtasks share the schem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hecklists — lightweight to-do items inside a task; not full tasks themselv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ections / groupings — within a list, group by status, priority, owner, custom field, or due d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ulti-list tasks — surface the same task in several lists (Business Plus and above); useful for cross-team wor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List per workflow beats list per team. Use folders to group related workflows, not to mirror the org char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ustom Fields, Templates, and Int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ield types worth knowing — drop-down, label, money, rating, formula, relationship, location, progress, fi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emplates — task, list, folder, doc templates; useful for repeatable engagements like client onboarding or content pie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orms — capture intake with required fields; route to lists based on team or topic; available on most paid pla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onditional logic on forms — branch fields based on earlier answers; requires Business Plus or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ields, templates, and forms compound. So does cruft. Review them every quarter or lose them to entropy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ollaboration Inside Ta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omments — threaded, with @mentions; resolve to clear the unread st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entions — pull a teammate or guest into a task in one cli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iles — attach or embed from Google Drive, Dropbox, OneDrive, Box, Figma, Loo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pprovals — explicit approval checklists for sign-off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otifications — change defaults early; the out-of-the-box volume drives people to mute the inbox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ecisions live on the task. Notifications need to be tuned on day one or people learn to ignore the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Automation for Repetitive Task 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uto-assign — when a task moves to "ready for review", assign the reviewer for that 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curring tasks — weekly maintenance, monthly reports, quarterly cleanu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ue-date triggers — post a Slack message at T-3 days, escalate at T+1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atus reminders — flag tasks with no activity for seven d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lan caps — automation runs are tiered; Free is low, Business raises significantly; verify on pricing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hree named rules beat thirty clever ones. Document them or you will own a workspace that nobody understand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Reporting and Productivity Sign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Useful signals — overdue tasks by owner, throughput per week, workload per teammate, blocked tasks list, recent activ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oisy signals — "completion rate" across teams (incomparable), "average task age" (skewed by a few old tasks), "comment count" (gameabl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ime tracking — billable vs non-billable and tracked vs estimated; useful for agencies, less so internal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ustom-field rollups — sum a money field across a list for budget reporting, average a rating for QA track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uild dashboards around questions, not around widgets. Delete the ones that do not change decision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 Task Management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or teams that find ClickUp overwhelming, the natural alternatives are Asana, Trello, Todoist, or Notion. For teams that find it underwhelming on the engineering side, the natura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atch the alternative to the job, not the brand. Migration costs more than the seat price, usually by an order of magnitud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ttps://clicktracker.info/clickup-task-management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ClickUpTracker is editorial coverage of ClickUp. When a partner program is live, links on this site may earn the publisher a commission; coverage stays independent of that arrangem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Elliot Bramwell, Senior Editor</dc:creator>
  <cp:lastModifiedBy>Unknown Creator</cp:lastModifiedBy>
  <dcterms:created xsi:type="dcterms:W3CDTF">2026-06-11T15:19:15Z</dcterms:created>
  <dcterms:modified xsi:type="dcterms:W3CDTF">2026-06-11T15:19:15Z</dcterms:modified>
  <dc:title>ClickUp Task Management Tracker for Teams</dc:title>
  <dc:description>Evaluate ClickUp for task management, including views, custom fields, templates, automation, collaboration, reports, and limits.</dc:description>
  <dc:subject>ClickUp Task Management Tracker for Teams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