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Habit Tracker: Routines, Goals, and Remind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3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an ClickUp Work as a Habit Tracker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abits as recurring tasks — daily, weekly, or custom cad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ards or list rows — pick the view that fits how you check in (board for tap, list for scan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aily, weekly, monthly — set frequency per task; auto-generates instanc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ersonal vs team — same model works for both; team habit tracking suits accountability partnershi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re it falls short — streak gamification, mobile widget convenience, motivational nud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ata model fits; user experience is heavier than a dedicated app. Pick by where you already live dail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abit Tracker Template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reate a new list called "Habits" in your personal 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dd custom fields: frequency (single-select), motivation (text), current streak (number), notes (tex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reate one recurring task per habit; set the recurrence to daily, weekly, or custom as nee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dd a reminder on each task at the time you actually want to do the hab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ave two views: "Today" filtered to instances due today, and "This week" for weekly hab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in the Today view to the top of your side menu so it loads on workspace ope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Goals, Streaks, and Progress Sign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mpletion trend — dashboard widget showing daily completion rate over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anual streak field — owner updates daily; works but adds fri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Formula streak — counts consecutive completions; complex to mainta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Goal links — link habits to a measurable outcome (weight, savings, hours practiced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here streak apps win — automatic counting, visual streak displays, ritual notific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reaks are weaker in ClickUp than dedicated apps. Trend charts work; visual streaks do no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Automation for Habit Remin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curring tasks — fresh instance daily, weekly, or cust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minders — set per task at the optimal habit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issed-habit notification — end-of-day check for uncompleted habits; optional, can become no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ravel pause — manual task list adjustments or automation to skip d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Mobile push — works on ClickUp\'s mobile app; less convenient than dedicated habit apps with home-screen widge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curring task plus reminder is enough. Punitive automation backfi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When to Use a Dedicated Habit Ap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reaks app (iOS) — clean streak focus; widget-friend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Habitica — RPG mechanics; works for people motivated by game ele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ay of Life — long-term trend tracking with simple data ex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Apple Health / Google Fit — for fitness-specific habits, integrate at the OS lay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rivate journals — for habits tied to mental health, dedicated tools often respect privacy bet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Dedicated apps for streak-driven motivation; ClickUp when habits sit beside other personal tracking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habit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2026-06-11T15:19:15Z</dcterms:created>
  <dcterms:modified xsi:type="dcterms:W3CDTF">2026-06-11T15:19:15Z</dcterms:modified>
  <dc:title>ClickUp Habit Tracker: Routines, Goals, and Reminders</dc:title>
  <dc:description>Build a habit tracker in ClickUp with recurring tasks, templates, reminders, progress dashboards, goal fields, and personal workflow limits.</dc:description>
  <dc:subject>ClickUp Habit Tracker: Routines, Goals, and Reminders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