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CLICKUP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ClickUp Dashboards: Reporting, KPIs, and Workload View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Elliot Bramwell, Senior Editor · 1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What ClickUp Dashboards Sh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cope — list, folder, space, or everything; pick to match the audi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idget library — bar, pie, line, number, list, calendar, embed, time tracking, workload, go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Refresh — live; data reflects current state without manual recompu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haring — internal members by permission; public link sharing where enabl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Layout — drag and resize widgets; mobile rendering is acceptable but not gorgeo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cope the dashboard to the audience. Three dashboards beat one universal on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Dashboard Cards and Chart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Number card — single big metric; useful for headline KPI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ar / pie chart — tasks by status, owner, or lab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Line / area chart — throughput over time; trend matters more than absolu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orkload widget — capacity per teammate; Business plan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Time tracking widget — billable vs non-billable, total tracked, time vs estim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ustom-field rollup — sum money fields for budgets, average rating fields for Q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KPI, Goal, and Executive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atus headline — single field: on track / at risk / behind, color-cod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KPI numbers — three to five big numbers vs targ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Goals progress — % toward quarterly goals; named owner per go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lockers — list, not a chart; executives need next-action context, not aggrega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Weekly delta — one-line "what changed since last week" note fie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Executives read one screen. Less detail, more headline status and "what changed."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Sharing, Exports, and Scheduled Re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Internal share — pin the dashboard to a folder; permissions inherit from scop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ublic link — when enabled at the workspace level; useful for client status pa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DF export — manual or via Zapier on a schedule for executive readou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Image export — useful for embedding in Slack or ema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cheduled reports — limited natively; pair with Zapier or a custom webhook for cadence-based delive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Internal share, public link, PDF, CSV — pick by audience. Audit public links periodicall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Dashboard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Load time — workspaces with tens of thousands of active tasks may need to scope dashboards more tigh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rivate tasks — excluded from widgets the viewer cannot access; can skew aggrega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Plan-restricted widgets — some widget types live on Business or above; verify on pricing p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BI alternatives — Looker Studio, Metabase, Power BI, Tableau via API export to warehou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Common complaints — limited drill-down, no SQL-style transforms, mobile rendering rough on dense layou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•  Strong inside ClickUp's data. Move to BI when reporting needs joins, transforms, or scheduling depth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4F46E5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91726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4F46E5">
                    <a:alpha val="100000"/>
                  </a:srgbClr>
                </a:solidFill>
                <a:latin typeface="Calibri"/>
              </a:rPr>
              <a:t><![CDATA[https://clicktracker.info/clickup-dashboar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F5A6E">
                    <a:alpha val="100000"/>
                  </a:srgbClr>
                </a:solidFill>
                <a:latin typeface="Calibri"/>
              </a:rPr>
              <a:t><![CDATA[ClickUpTracker is editorial coverage of ClickUp. When a partner program is live, links on this site may earn the publisher a commission; coverage stays independent of that arrangem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Elliot Bramwell, Senior Editor</dc:creator>
  <cp:lastModifiedBy>Unknown Creator</cp:lastModifiedBy>
  <dcterms:created xsi:type="dcterms:W3CDTF">2026-06-11T15:19:17Z</dcterms:created>
  <dcterms:modified xsi:type="dcterms:W3CDTF">2026-06-11T15:19:17Z</dcterms:modified>
  <dc:title>ClickUp Dashboards: Reporting, KPIs, and Workload Views</dc:title>
  <dc:description>Explore ClickUp dashboards for project progress, KPIs, goals, workload, time tracking, sharing, exports, and reporting limits.</dc:description>
  <dc:subject>ClickUp Dashboards: Reporting, KPIs, and Workload Views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