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LICKUP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ClickUp CRM Tracking: Pipelines, Clients, and Handoff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F5A6E">
                    <a:alpha val="100000"/>
                  </a:srgbClr>
                </a:solidFill>
                <a:latin typeface="Calibri"/>
              </a:rPr>
              <a:t><![CDATA[Elliot Bramwell, Senior Editor · 30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an ClickUp Work as a CRM Tracker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ipeline stages — board view with columns like Prospect → Qualified → Proposal → Negotiation → Won/Lo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Accounts and contacts — custom fields on tasks; one task per account, subtasks per contac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emplates — repeatable client-onboarding lists; speeds up new-deal setu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Where a real CRM wins — email sync, sequences, dialer, forecasting, lead scoring, marketing autom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Best fit — solo founders, small agencies, ops teams managing a few dozen active accou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Account management yes, sales enablement no. Decide by what dominates the rep's day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Sales Pipeline and Account Track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Owner — single rep responsible for the de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Next action — short text; what the rep needs to do nex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Next action date — when to do it; drives pipeline hygie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Deal value — currency field; rolls up to pipeline tot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ource — single-select; useful for understanding what is work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Handoff trigger — automation: when status moves to Won, create onboarding list from template and assign delivery owne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lient Communication and Deli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asks for commitments — one task per deliverable; status tracks fulfill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Meeting follow-ups — every meeting note ends with task I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Files — attach or embed contracts, decks, change reques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omments — decision history, internal vs external men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rivacy — keep internal-only context in private comments or separate tasks; guests should not see your margin discuss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asks for commitments, files on tasks, decisions in comments. Privacy borders before invite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RM Dashboards and Repor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tuck deals — list of deals with no activity in 14+ day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ipeline by stage — count and value per stage; identifies bottleneck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Recent wins — last 30 days of closed-won; useful for celebration and post-morte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Owner load — deals per rep; flags overload or under-loa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Revenue figures — for honest reporting, source from finance or contract data; ClickUp deal value is a planning input, not a ledg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Operational reporting in ClickUp; revenue source-of-truth in finance or a real CRM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RM Integrations and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HubSpot — bidirectional sync; HubSpot stays the CRM, ClickUp handles delive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alesforce — sync via native integration or middleware; Salesforce stays source of tru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Zendesk / Intercom — support ticket sync for customer-facing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Email automation — pair ClickUp with Mailchimp, Klaviyo, or Mixmax for sequenc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When dedicated CRM wins — email-heavy sales motion, call cadences, forecasting, marketing autom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ure ClickUp for small teams; hybrid with real CRM for mid-market; dedicated CRM for sales-led companie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https://clicktracker.info/clickup-crm-track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F5A6E">
                    <a:alpha val="100000"/>
                  </a:srgbClr>
                </a:solidFill>
                <a:latin typeface="Calibri"/>
              </a:rPr>
              <a:t><![CDATA[ClickUpTracker is editorial coverage of ClickUp. When a partner program is live, links on this site may earn the publisher a commission; coverage stays independent of that arrangemen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Elliot Bramwell, Senior Editor</dc:creator>
  <cp:lastModifiedBy>Unknown Creator</cp:lastModifiedBy>
  <dcterms:created xsi:type="dcterms:W3CDTF">2026-06-11T15:19:17Z</dcterms:created>
  <dcterms:modified xsi:type="dcterms:W3CDTF">2026-06-11T15:19:17Z</dcterms:modified>
  <dc:title>ClickUp CRM Tracking: Pipelines, Clients, and Handoffs</dc:title>
  <dc:description>See how ClickUp can support CRM tracking with pipelines, account tasks, client handoffs, dashboards, integrations, and CRM limits.</dc:description>
  <dc:subject>ClickUp CRM Tracking: Pipelines, Clients, and Handoffs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