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CKUP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ClickUp Bug Tracking for Triage, Backlogs, and Repor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Elliot Bramwell, Senior Editor · 04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an ClickUp Handle Bug Tracking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ug objects — tasks or cards with severity, priority, environment, repro steps, expected vs actu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riage workflow — board view with columns for triage, accepted, in progress, in review, d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Owner — single assignee plus collaborators in comments; "everyone owns it" stal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ource linking — link to GitHub PR, GitLab branch, or Sentry issue when the bug crosses into co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hen dev-native wins — heavy release management, deep code review integration, incident command, on-call escal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lickUp fits cross-functional bug work; engineering-deep workflows still benefit from dev-native tool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Bug Intake and Triage Workf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orms — public or internal; route to the bug list with required fiel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quired fields — environment, version, repro steps, expected, actual, severit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everity — three to five levels; agree on definitions before launch (critical, high, medium, low, cosmetic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uplicate handling — search before triage; link duplicates rather than closing them silent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riage cadence — daily or twice-weekly; long backlogs become noise that gets ignor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orm-driven intake with required fields, daily triage, four exit buckets. Anything else accumulate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Backlog, Sprint, and Developer Handoff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acklog placement — same backlog as feature work, with severity as a sort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print allocation — reserve 20-30% of sprint capacity for bugs in mature produc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Owner assignment — assign to the developer most familiar with the affected compon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tatus updates — comment on the bug task when state changes; keep QA informed without separate messag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Verification — explicit "ready for QA" and "verified" statuses; reduces "fixed but not really" surpri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serve sprint capacity for bugs, separate workflow for hot fixes, explicit verification statu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Bug Reports and Dashboar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Open by severity — bar chart, critical to cosmetic; spikes are red flag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solution time — average time from accepted to closed by severity; trend matt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acklog health — count of bugs older than 30 days; should not grow indefinite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cently closed — list of last 30 days for sanity che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void — total bug count without segmentation; misleading without severity contex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wo dashboards, three-line executive summary. Total bug count without severity is meaningles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Integrations for Engineering Te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ode — GitHub, GitLab, Bitbucket; link commits and PRs to bug tas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Error monitoring — Sentry, Rollbar, Datadog for auto-filing or linking from error ev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creenshots — Loom, Jam, Marker.io for visual repro attached to tas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hat — Slack or Teams notifications on critical bug events; mute everything el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PI gaps — verify that the integrations you need actually carry the fields you care about; some are one-way on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ire code, monitoring, screenshots, and filtered chat. Visual repro tools resolve bugs faster than any field se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ttps://clicktracker.info/clickup-bug-track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ClickUpTracker is editorial coverage of ClickUp. When a partner program is live, links on this site may earn the publisher a commission; coverage stays independent of that arrangem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Elliot Bramwell, Senior Editor</dc:creator>
  <cp:lastModifiedBy>Unknown Creator</cp:lastModifiedBy>
  <dcterms:created xsi:type="dcterms:W3CDTF">2026-06-11T15:19:17Z</dcterms:created>
  <dcterms:modified xsi:type="dcterms:W3CDTF">2026-06-11T15:19:17Z</dcterms:modified>
  <dc:title>ClickUp Bug Tracking for Triage, Backlogs, and Reports</dc:title>
  <dc:description>Use ClickUp for bug tracking with intake forms, severity fields, triage, developer handoffs, dashboards, integrations, and limits.</dc:description>
  <dc:subject>ClickUp Bug Tracking for Triage, Backlogs, and Reports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