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CLICKUPTRACK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ClickUp Automation Tracking: Rules, Usage, and Workflow Limi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F5A6E">
                    <a:alpha val="100000"/>
                  </a:srgbClr>
                </a:solidFill>
                <a:latin typeface="Calibri"/>
              </a:rPr>
              <a:t><![CDATA[Elliot Bramwell, Senior Editor · 29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How ClickUp Automation Work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Triggers — status change, date arrives, field changes, task created, comment post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Conditions — narrow to specific assignee, label, priority, custom fiel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Actions — assign, change status, change field, post comment, create task, send webhook, integration cal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Scope — automation lives on a list, folder, or space; inherits to children unless overridde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Plan caps — monthly run quota tiered by plan; Free is restrictive, Business and above raise significantly — verify on pricing pag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Trigger, condition, action. Build automations for high-frequency, high-friction patterns; skip the rest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Best Automation Use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Status handoff — when status moves to "ready for review", assign the review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Due-date reminder — three days before due, post in channel; one day before, ping own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Intake routing — form submission creates task in the right list, assigned by team fiel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Escalation — overdue by 24 hours, ping the manag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Recurring work — weekly review, monthly report, quarterly cleanup tasks generated automaticall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Five to ten named rules covering high-frequency patterns. Document them; future-you will thank present-you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Integrations and Webhook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Native integrations — Slack, Teams, Google Drive, GitHub, GitLab, Figma, Salesforce, HubSpo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Webhooks — POST to any URL on trigger; useful for custom servic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Zapier — when ClickUp does not have a direct integration; broad coverag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Make — visual workflow builder; useful for complex multi-step automatio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When external automation wins — multi-tool chains, complex conditional logic across system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Native for the common stack, webhooks for custom, Zapier/Make for complex. Match tool to complexity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Tracking Automation Succe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Automation log — workspace settings; shows recent firings and failur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Failure signals — missing field, permission issue, integration timeou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Paused automations — when usage cap is hit, automations pause; check monthl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Human review — keep a manual step in any automation that crosses tool boundari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Monthly log audit — 15-minute review by an owner; catches silent failures before they compoun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Silent failures are the worst kind. Two-weekly log spot-check is the cheapest insurance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Automation Best Practic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Start simple — three or four rules in the first month; add more only after they prove valuab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Name every rule — clear, action-oriented name; future-maintainer can debug at a glan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Document the why — short description on each rule; saves archaeology lat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Audit after process changes — when the team\'s workflow changes, rules that depend on the old workflow are now wro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Quarterly cleanup — review every active automation; deprecate the ones that no longer appl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Name, document, audit, prune. Automation hygiene is the difference between a system and a swamp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https://clicktracker.info/clickup-autom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F5A6E">
                    <a:alpha val="100000"/>
                  </a:srgbClr>
                </a:solidFill>
                <a:latin typeface="Calibri"/>
              </a:rPr>
              <a:t><![CDATA[ClickUpTracker is editorial coverage of ClickUp. When a partner program is live, links on this site may earn the publisher a commission; coverage stays independent of that arrangement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Elliot Bramwell, Senior Editor</dc:creator>
  <cp:lastModifiedBy>Unknown Creator</cp:lastModifiedBy>
  <dcterms:created xsi:type="dcterms:W3CDTF">2026-06-11T15:19:16Z</dcterms:created>
  <dcterms:modified xsi:type="dcterms:W3CDTF">2026-06-11T15:19:16Z</dcterms:modified>
  <dc:title>ClickUp Automation: Rules, Usage, and Limits</dc:title>
  <dc:description>Review ClickUp automation for rules, triggers, actions, usage limits, integrations, failure handling, and workflow reporting.</dc:description>
  <dc:subject>ClickUp Automation Tracking: Rules, Usage, and Workflow Limits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