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LICKUP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ClickUp Agile Tracking for Scrum and Kanban Tea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F5A6E">
                    <a:alpha val="100000"/>
                  </a:srgbClr>
                </a:solidFill>
                <a:latin typeface="Calibri"/>
              </a:rPr>
              <a:t><![CDATA[Elliot Bramwell, Senior Editor · 19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an ClickUp Work for Agile Teams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crum-friendly features — Sprints ClickApp, story-point field, sprint goal, burndown widg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Kanban-friendly features — board view, WIP-limit display, swimlanes, automation on stage chang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Hybrid teams — flexible custom fields and views support Scrumban patterns native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Where ClickUp differs from Jira — better cross-functional views, weaker code/PR linking, lighter release manage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Best fit by maturity — early-stage teams or cross-functional product teams; less ideal for large engineering orgs with dedicated release engineer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ick by primary user. Engineers benefit from dev-native tools; cross-functional squads benefit from ClickUp's breadth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Backlog and Sprint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Backlog list — prioritized, with story points or t-shirt size custom fiel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print folder — one list per sprint; tasks move from backlog to active sprint at plann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print goal field — a single sentence at the top of the sprint list; the thing that, if completed, makes the sprint a succes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apacity check — review Workload view at planning to avoid overcommit; Business plan and abo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Definition of done — checklist or required-status field on every task; agreed once, applied alway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Backlog plus per-sprint lists plus capacity check. Read last sprint's actuals before committing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Kanban Boards and Workflow S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olumns — backlog, ready, in progress, in review, done; keep under seve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WIP limits — display per column; agree to stop pulling when limit is h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utomation — auto-assign reviewer when status moves to "ready for review"; auto-move stale tasks back to backlog after N day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Blocked signal — explicit status or label; surface in dashboard widg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wimlanes — group by owner, priority, or type when the board gets too long to sca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Five-or-fewer columns, WIP limits, blocked signal. Add automation last, not firs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Agile Reporting and Dashboar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Burndown — points remaining over the sprint days; flat lines mean trou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cope changes — list of tasks added or removed mid-sprint; healthy is single digi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Velocity trend — last six sprints of completed points; useful for capacity plann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Definition-of-done audit — count of "done" tasks without required fields fill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Retro inputs — pull last sprint\'s slipped tasks, scope changes, and blockers into the retro doc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Burndown, scope, velocity, definition-of-done. Use them for conversation, not for scoring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Integrations for Develop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GitHub / GitLab / Bitbucket — link commits, PRs, and branches to tasks; status updates flow bac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lack and Teams — notifications for status changes, mentions, and new task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PI and webhooks — fully featured REST API; webhooks for custom CI/CD integr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Where dev-native wins — code review surfaces, release management, incident tracking, deeper PR integr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Hybrid — some teams keep Jira for engineering and ClickUp for product/operations; sync via Unito or custom integr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Dev integrations are good, not great. Hybrid setups pay an integration tax that is bigger than people expect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Agile Tracking Limits and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Jira — the incumbent; deepest integrations and most opinionated workflows; harder to lear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Linear — opinionated and fast; best for small-to-mid engineering teams; less flexi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hortcut — middle ground; lightweight but full-featur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rello — when the team needs a board and nothing el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Hybrid (ClickUp + dev tool) — common for orgs where engineering and product use different tool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ick by team size and what dominates daily work. Hybrid is common but carries a tax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https://clicktracker.info/clickup-agile-track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F5A6E">
                    <a:alpha val="100000"/>
                  </a:srgbClr>
                </a:solidFill>
                <a:latin typeface="Calibri"/>
              </a:rPr>
              <a:t><![CDATA[ClickUpTracker is editorial coverage of ClickUp. When a partner program is live, links on this site may earn the publisher a commission; coverage stays independent of that arrangemen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Elliot Bramwell, Senior Editor</dc:creator>
  <cp:lastModifiedBy>Unknown Creator</cp:lastModifiedBy>
  <dcterms:created xsi:type="dcterms:W3CDTF">2026-06-11T15:19:16Z</dcterms:created>
  <dcterms:modified xsi:type="dcterms:W3CDTF">2026-06-11T15:19:16Z</dcterms:modified>
  <dc:title>ClickUp Agile Tracking for Scrum and Kanban Teams</dc:title>
  <dc:description>Evaluate ClickUp for agile tracking, including backlogs, sprints, Kanban boards, reports, integrations, and Jira-style limits.</dc:description>
  <dc:subject>ClickUp Agile Tracking for Scrum and Kanban Teams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